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3" r:id="rId3"/>
    <p:sldId id="257" r:id="rId4"/>
    <p:sldId id="267" r:id="rId5"/>
    <p:sldId id="292" r:id="rId6"/>
    <p:sldId id="295" r:id="rId7"/>
    <p:sldId id="296" r:id="rId8"/>
    <p:sldId id="299" r:id="rId9"/>
    <p:sldId id="301" r:id="rId10"/>
    <p:sldId id="302" r:id="rId11"/>
    <p:sldId id="304" r:id="rId12"/>
    <p:sldId id="306" r:id="rId13"/>
    <p:sldId id="307" r:id="rId14"/>
    <p:sldId id="308" r:id="rId15"/>
    <p:sldId id="309" r:id="rId16"/>
    <p:sldId id="310" r:id="rId17"/>
    <p:sldId id="311" r:id="rId18"/>
    <p:sldId id="312" r:id="rId19"/>
    <p:sldId id="316" r:id="rId20"/>
    <p:sldId id="315" r:id="rId21"/>
    <p:sldId id="31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61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1AB7ADA-2B9E-4BCF-91CB-7865DAFA6CCC}" type="datetimeFigureOut">
              <a:rPr lang="en-US" smtClean="0"/>
              <a:pPr/>
              <a:t>10/5/2019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AB7ADA-2B9E-4BCF-91CB-7865DAFA6CCC}" type="datetimeFigureOut">
              <a:rPr lang="en-US" smtClean="0"/>
              <a:pPr/>
              <a:t>10/5/2019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AB7ADA-2B9E-4BCF-91CB-7865DAFA6CCC}" type="datetimeFigureOut">
              <a:rPr lang="en-US" smtClean="0"/>
              <a:pPr/>
              <a:t>10/5/2019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AB7ADA-2B9E-4BCF-91CB-7865DAFA6CCC}" type="datetimeFigureOut">
              <a:rPr lang="en-US" smtClean="0"/>
              <a:pPr/>
              <a:t>10/5/2019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AB7ADA-2B9E-4BCF-91CB-7865DAFA6CCC}" type="datetimeFigureOut">
              <a:rPr lang="en-US" smtClean="0"/>
              <a:pPr/>
              <a:t>10/5/2019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1AB7ADA-2B9E-4BCF-91CB-7865DAFA6CCC}" type="datetimeFigureOut">
              <a:rPr lang="en-US" smtClean="0"/>
              <a:pPr/>
              <a:t>10/5/2019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1AB7ADA-2B9E-4BCF-91CB-7865DAFA6CCC}" type="datetimeFigureOut">
              <a:rPr lang="en-US" smtClean="0"/>
              <a:pPr/>
              <a:t>10/5/2019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1AB7ADA-2B9E-4BCF-91CB-7865DAFA6CCC}" type="datetimeFigureOut">
              <a:rPr lang="en-US" smtClean="0"/>
              <a:pPr/>
              <a:t>10/5/2019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AB7ADA-2B9E-4BCF-91CB-7865DAFA6CCC}" type="datetimeFigureOut">
              <a:rPr lang="en-US" smtClean="0"/>
              <a:pPr/>
              <a:t>10/5/2019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AB7ADA-2B9E-4BCF-91CB-7865DAFA6CCC}" type="datetimeFigureOut">
              <a:rPr lang="en-US" smtClean="0"/>
              <a:pPr/>
              <a:t>10/5/2019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AB7ADA-2B9E-4BCF-91CB-7865DAFA6CCC}" type="datetimeFigureOut">
              <a:rPr lang="en-US" smtClean="0"/>
              <a:pPr/>
              <a:t>10/5/2019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AB7ADA-2B9E-4BCF-91CB-7865DAFA6CCC}" type="datetimeFigureOut">
              <a:rPr lang="en-US" smtClean="0"/>
              <a:pPr/>
              <a:t>10/5/2019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8D56D6-9350-4D8C-AB61-EB1689042F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We Are Chosen Through Christ Jesus</a:t>
            </a:r>
          </a:p>
        </p:txBody>
      </p:sp>
      <p:sp>
        <p:nvSpPr>
          <p:cNvPr id="3" name="Subtitle 2"/>
          <p:cNvSpPr>
            <a:spLocks noGrp="1"/>
          </p:cNvSpPr>
          <p:nvPr>
            <p:ph type="subTitle" idx="1"/>
          </p:nvPr>
        </p:nvSpPr>
        <p:spPr/>
        <p:txBody>
          <a:bodyPr/>
          <a:lstStyle/>
          <a:p>
            <a:r>
              <a:rPr lang="en-US" dirty="0">
                <a:solidFill>
                  <a:schemeClr val="bg1"/>
                </a:solidFill>
              </a:rPr>
              <a:t>1 Peter 2:9-10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We Are Chosen Through Christ Jesus</a:t>
            </a:r>
          </a:p>
        </p:txBody>
      </p:sp>
      <p:sp>
        <p:nvSpPr>
          <p:cNvPr id="3" name="Content Placeholder 2"/>
          <p:cNvSpPr>
            <a:spLocks noGrp="1"/>
          </p:cNvSpPr>
          <p:nvPr>
            <p:ph idx="1"/>
          </p:nvPr>
        </p:nvSpPr>
        <p:spPr/>
        <p:txBody>
          <a:bodyPr>
            <a:noAutofit/>
          </a:bodyPr>
          <a:lstStyle/>
          <a:p>
            <a:pPr marL="0" indent="0" algn="just">
              <a:buNone/>
            </a:pPr>
            <a:r>
              <a:rPr lang="en-US" dirty="0">
                <a:solidFill>
                  <a:schemeClr val="bg1"/>
                </a:solidFill>
              </a:rPr>
              <a:t>II. Dominion with Christ (v2:9b)</a:t>
            </a:r>
          </a:p>
          <a:p>
            <a:pPr marL="0" indent="0" algn="just">
              <a:buNone/>
            </a:pPr>
            <a:r>
              <a:rPr lang="en-US" sz="2400" dirty="0">
                <a:solidFill>
                  <a:schemeClr val="bg1"/>
                </a:solidFill>
              </a:rPr>
              <a:t>A. Priests serve the King</a:t>
            </a:r>
          </a:p>
          <a:p>
            <a:pPr marL="0" indent="0" algn="just">
              <a:buNone/>
            </a:pPr>
            <a:r>
              <a:rPr lang="en-US" sz="2400" dirty="0">
                <a:solidFill>
                  <a:schemeClr val="bg1"/>
                </a:solidFill>
              </a:rPr>
              <a:t>B. Priests reign with the King</a:t>
            </a:r>
          </a:p>
          <a:p>
            <a:pPr marL="0" indent="0" algn="just">
              <a:buNone/>
            </a:pPr>
            <a:endParaRPr lang="en-US" sz="900" dirty="0">
              <a:solidFill>
                <a:schemeClr val="bg1"/>
              </a:solidFill>
            </a:endParaRPr>
          </a:p>
          <a:p>
            <a:pPr marL="0" indent="0" algn="just">
              <a:buNone/>
            </a:pPr>
            <a:r>
              <a:rPr lang="en-US" sz="2000" dirty="0">
                <a:solidFill>
                  <a:schemeClr val="bg1"/>
                </a:solidFill>
              </a:rPr>
              <a:t>Hebrews 7:14:</a:t>
            </a:r>
          </a:p>
          <a:p>
            <a:pPr marL="0" indent="0" algn="just">
              <a:buNone/>
            </a:pPr>
            <a:r>
              <a:rPr lang="en-US" sz="2000" b="1" baseline="30000" dirty="0">
                <a:solidFill>
                  <a:schemeClr val="bg1"/>
                </a:solidFill>
              </a:rPr>
              <a:t>14 </a:t>
            </a:r>
            <a:r>
              <a:rPr lang="en-US" sz="2000" dirty="0">
                <a:solidFill>
                  <a:schemeClr val="bg1"/>
                </a:solidFill>
              </a:rPr>
              <a:t>For it is evident that our Lord was descended from Judah, a tribe with reference to which Moses spoke nothing concerning priests. </a:t>
            </a:r>
            <a:r>
              <a:rPr lang="en-US" sz="2000" b="1" baseline="30000" dirty="0">
                <a:solidFill>
                  <a:schemeClr val="bg1"/>
                </a:solidFill>
              </a:rPr>
              <a:t>15 </a:t>
            </a:r>
            <a:r>
              <a:rPr lang="en-US" sz="2000" dirty="0">
                <a:solidFill>
                  <a:schemeClr val="bg1"/>
                </a:solidFill>
              </a:rPr>
              <a:t>And this is clearer still, if another priest arises according to the likeness of Melchizedek, </a:t>
            </a:r>
            <a:r>
              <a:rPr lang="en-US" sz="2000" b="1" baseline="30000" dirty="0">
                <a:solidFill>
                  <a:schemeClr val="bg1"/>
                </a:solidFill>
              </a:rPr>
              <a:t>16 </a:t>
            </a:r>
            <a:r>
              <a:rPr lang="en-US" sz="2000" dirty="0">
                <a:solidFill>
                  <a:schemeClr val="bg1"/>
                </a:solidFill>
              </a:rPr>
              <a:t>who has become </a:t>
            </a:r>
            <a:r>
              <a:rPr lang="en-US" sz="2000" i="1" dirty="0">
                <a:solidFill>
                  <a:schemeClr val="bg1"/>
                </a:solidFill>
              </a:rPr>
              <a:t>such</a:t>
            </a:r>
            <a:r>
              <a:rPr lang="en-US" sz="2000" dirty="0">
                <a:solidFill>
                  <a:schemeClr val="bg1"/>
                </a:solidFill>
              </a:rPr>
              <a:t> not on the basis of a law of physical requirement, but according to the power of an indestructible life. </a:t>
            </a:r>
            <a:r>
              <a:rPr lang="en-US" sz="2000" b="1" baseline="30000" dirty="0">
                <a:solidFill>
                  <a:schemeClr val="bg1"/>
                </a:solidFill>
              </a:rPr>
              <a:t>17 </a:t>
            </a:r>
            <a:r>
              <a:rPr lang="en-US" sz="2000" dirty="0">
                <a:solidFill>
                  <a:schemeClr val="bg1"/>
                </a:solidFill>
              </a:rPr>
              <a:t>For it is attested </a:t>
            </a:r>
            <a:r>
              <a:rPr lang="en-US" sz="2000" i="1" dirty="0">
                <a:solidFill>
                  <a:schemeClr val="bg1"/>
                </a:solidFill>
              </a:rPr>
              <a:t>of Him</a:t>
            </a:r>
            <a:r>
              <a:rPr lang="en-US" sz="2000" dirty="0">
                <a:solidFill>
                  <a:schemeClr val="bg1"/>
                </a:solidFill>
              </a:rPr>
              <a:t>, “</a:t>
            </a:r>
            <a:r>
              <a:rPr lang="en-US" sz="2000" cap="small" dirty="0">
                <a:solidFill>
                  <a:schemeClr val="bg1"/>
                </a:solidFill>
              </a:rPr>
              <a:t>You are a priest forever</a:t>
            </a:r>
            <a:r>
              <a:rPr lang="en-US" sz="2000" dirty="0">
                <a:solidFill>
                  <a:schemeClr val="bg1"/>
                </a:solidFill>
              </a:rPr>
              <a:t> </a:t>
            </a:r>
            <a:r>
              <a:rPr lang="en-US" sz="2000" cap="small" dirty="0">
                <a:solidFill>
                  <a:schemeClr val="bg1"/>
                </a:solidFill>
              </a:rPr>
              <a:t>According to the order of Melchizedek.”</a:t>
            </a:r>
            <a:endParaRPr lang="en-US" sz="2000"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We Are Chosen Through Christ Jesus</a:t>
            </a:r>
          </a:p>
        </p:txBody>
      </p:sp>
      <p:sp>
        <p:nvSpPr>
          <p:cNvPr id="3" name="Content Placeholder 2"/>
          <p:cNvSpPr>
            <a:spLocks noGrp="1"/>
          </p:cNvSpPr>
          <p:nvPr>
            <p:ph idx="1"/>
          </p:nvPr>
        </p:nvSpPr>
        <p:spPr/>
        <p:txBody>
          <a:bodyPr>
            <a:noAutofit/>
          </a:bodyPr>
          <a:lstStyle/>
          <a:p>
            <a:pPr marL="0" indent="0" algn="just">
              <a:buNone/>
            </a:pPr>
            <a:r>
              <a:rPr lang="en-US" dirty="0">
                <a:solidFill>
                  <a:schemeClr val="bg1"/>
                </a:solidFill>
              </a:rPr>
              <a:t>III. Separation to Christ (v2:9c)</a:t>
            </a:r>
          </a:p>
          <a:p>
            <a:pPr marL="0" indent="0" algn="just">
              <a:buNone/>
            </a:pPr>
            <a:r>
              <a:rPr lang="en-US" sz="2400" dirty="0">
                <a:solidFill>
                  <a:schemeClr val="bg1"/>
                </a:solidFill>
              </a:rPr>
              <a:t>A. Pronounced Holy</a:t>
            </a:r>
          </a:p>
          <a:p>
            <a:pPr marL="0" indent="0" algn="just">
              <a:buNone/>
            </a:pPr>
            <a:endParaRPr lang="en-US" sz="500" dirty="0">
              <a:solidFill>
                <a:schemeClr val="bg1"/>
              </a:solidFill>
            </a:endParaRPr>
          </a:p>
          <a:p>
            <a:pPr marL="0" indent="0" algn="just">
              <a:buNone/>
            </a:pPr>
            <a:r>
              <a:rPr lang="en-US" sz="1900" dirty="0">
                <a:solidFill>
                  <a:schemeClr val="bg1"/>
                </a:solidFill>
              </a:rPr>
              <a:t>Exodus 19:6:</a:t>
            </a:r>
          </a:p>
          <a:p>
            <a:pPr marL="0" indent="0" algn="just">
              <a:buNone/>
            </a:pPr>
            <a:r>
              <a:rPr lang="en-US" sz="1900" b="1" baseline="30000" dirty="0">
                <a:solidFill>
                  <a:schemeClr val="bg1"/>
                </a:solidFill>
              </a:rPr>
              <a:t> </a:t>
            </a:r>
            <a:r>
              <a:rPr lang="en-US" sz="1900" dirty="0">
                <a:solidFill>
                  <a:schemeClr val="bg1"/>
                </a:solidFill>
              </a:rPr>
              <a:t>and you shall be to Me a kingdom of priests and a holy nation.</a:t>
            </a:r>
          </a:p>
          <a:p>
            <a:pPr marL="0" indent="0" algn="just">
              <a:buNone/>
            </a:pPr>
            <a:endParaRPr lang="en-US" sz="500" dirty="0">
              <a:solidFill>
                <a:schemeClr val="bg1"/>
              </a:solidFill>
            </a:endParaRPr>
          </a:p>
          <a:p>
            <a:pPr marL="0" indent="0" algn="just">
              <a:buNone/>
            </a:pPr>
            <a:r>
              <a:rPr lang="en-US" sz="1900" dirty="0">
                <a:solidFill>
                  <a:schemeClr val="bg1"/>
                </a:solidFill>
              </a:rPr>
              <a:t>Acts 10:11-16: </a:t>
            </a:r>
          </a:p>
          <a:p>
            <a:pPr marL="0" indent="0" algn="just">
              <a:buNone/>
            </a:pPr>
            <a:r>
              <a:rPr lang="en-US" sz="1900" b="1" baseline="30000" dirty="0">
                <a:solidFill>
                  <a:schemeClr val="bg1"/>
                </a:solidFill>
              </a:rPr>
              <a:t>11 </a:t>
            </a:r>
            <a:r>
              <a:rPr lang="en-US" sz="1900" dirty="0">
                <a:solidFill>
                  <a:schemeClr val="bg1"/>
                </a:solidFill>
              </a:rPr>
              <a:t>and he saw the sky opened up, and an object like a great sheet coming down, lowered by four corners to the ground, </a:t>
            </a:r>
            <a:r>
              <a:rPr lang="en-US" sz="1900" b="1" baseline="30000" dirty="0">
                <a:solidFill>
                  <a:schemeClr val="bg1"/>
                </a:solidFill>
              </a:rPr>
              <a:t>12 </a:t>
            </a:r>
            <a:r>
              <a:rPr lang="en-US" sz="1900" dirty="0">
                <a:solidFill>
                  <a:schemeClr val="bg1"/>
                </a:solidFill>
              </a:rPr>
              <a:t>and there were in it all </a:t>
            </a:r>
            <a:r>
              <a:rPr lang="en-US" sz="1900" i="1" dirty="0">
                <a:solidFill>
                  <a:schemeClr val="bg1"/>
                </a:solidFill>
              </a:rPr>
              <a:t>kinds of</a:t>
            </a:r>
            <a:r>
              <a:rPr lang="en-US" sz="1900" dirty="0">
                <a:solidFill>
                  <a:schemeClr val="bg1"/>
                </a:solidFill>
              </a:rPr>
              <a:t> four-footed animals and crawling creatures of the earth and birds of the air. </a:t>
            </a:r>
            <a:r>
              <a:rPr lang="en-US" sz="1900" b="1" baseline="30000" dirty="0">
                <a:solidFill>
                  <a:schemeClr val="bg1"/>
                </a:solidFill>
              </a:rPr>
              <a:t>13 </a:t>
            </a:r>
            <a:r>
              <a:rPr lang="en-US" sz="1900" dirty="0">
                <a:solidFill>
                  <a:schemeClr val="bg1"/>
                </a:solidFill>
              </a:rPr>
              <a:t>A voice came to him, “Get up, Peter, kill and eat!” </a:t>
            </a:r>
            <a:r>
              <a:rPr lang="en-US" sz="1900" b="1" baseline="30000" dirty="0">
                <a:solidFill>
                  <a:schemeClr val="bg1"/>
                </a:solidFill>
              </a:rPr>
              <a:t>14 </a:t>
            </a:r>
            <a:r>
              <a:rPr lang="en-US" sz="1900" dirty="0">
                <a:solidFill>
                  <a:schemeClr val="bg1"/>
                </a:solidFill>
              </a:rPr>
              <a:t>But Peter said, “By no means, Lord, for I have never eaten anything unholy and unclean.” </a:t>
            </a:r>
            <a:r>
              <a:rPr lang="en-US" sz="1900" b="1" baseline="30000" dirty="0">
                <a:solidFill>
                  <a:schemeClr val="bg1"/>
                </a:solidFill>
              </a:rPr>
              <a:t>15 </a:t>
            </a:r>
            <a:r>
              <a:rPr lang="en-US" sz="1900" dirty="0">
                <a:solidFill>
                  <a:schemeClr val="bg1"/>
                </a:solidFill>
              </a:rPr>
              <a:t>Again a voice </a:t>
            </a:r>
            <a:r>
              <a:rPr lang="en-US" sz="1900" i="1" dirty="0">
                <a:solidFill>
                  <a:schemeClr val="bg1"/>
                </a:solidFill>
              </a:rPr>
              <a:t>came</a:t>
            </a:r>
            <a:r>
              <a:rPr lang="en-US" sz="1900" dirty="0">
                <a:solidFill>
                  <a:schemeClr val="bg1"/>
                </a:solidFill>
              </a:rPr>
              <a:t> to him a second time, “What God has cleansed, no </a:t>
            </a:r>
            <a:r>
              <a:rPr lang="en-US" sz="1900" i="1" dirty="0">
                <a:solidFill>
                  <a:schemeClr val="bg1"/>
                </a:solidFill>
              </a:rPr>
              <a:t>longer </a:t>
            </a:r>
            <a:r>
              <a:rPr lang="en-US" sz="1900" dirty="0">
                <a:solidFill>
                  <a:schemeClr val="bg1"/>
                </a:solidFill>
              </a:rPr>
              <a:t>consider unholy.” </a:t>
            </a:r>
            <a:r>
              <a:rPr lang="en-US" sz="1900" b="1" baseline="30000" dirty="0">
                <a:solidFill>
                  <a:schemeClr val="bg1"/>
                </a:solidFill>
              </a:rPr>
              <a:t>16 </a:t>
            </a:r>
            <a:r>
              <a:rPr lang="en-US" sz="1900" dirty="0">
                <a:solidFill>
                  <a:schemeClr val="bg1"/>
                </a:solidFill>
              </a:rPr>
              <a:t>This happened three times, and immediately the object was taken up into the sky.</a:t>
            </a:r>
          </a:p>
          <a:p>
            <a:pPr marL="0" indent="0">
              <a:buNone/>
            </a:pPr>
            <a:endParaRPr lang="en-US" sz="2000"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We Are Chosen Through Christ Jesus</a:t>
            </a:r>
          </a:p>
        </p:txBody>
      </p:sp>
      <p:sp>
        <p:nvSpPr>
          <p:cNvPr id="3" name="Content Placeholder 2"/>
          <p:cNvSpPr>
            <a:spLocks noGrp="1"/>
          </p:cNvSpPr>
          <p:nvPr>
            <p:ph idx="1"/>
          </p:nvPr>
        </p:nvSpPr>
        <p:spPr/>
        <p:txBody>
          <a:bodyPr>
            <a:noAutofit/>
          </a:bodyPr>
          <a:lstStyle/>
          <a:p>
            <a:pPr marL="0" indent="0" algn="just">
              <a:buNone/>
            </a:pPr>
            <a:r>
              <a:rPr lang="en-US" dirty="0">
                <a:solidFill>
                  <a:schemeClr val="bg1"/>
                </a:solidFill>
              </a:rPr>
              <a:t>III. Separation to Christ (v2:9c)</a:t>
            </a:r>
          </a:p>
          <a:p>
            <a:pPr marL="0" indent="0" algn="just">
              <a:buNone/>
            </a:pPr>
            <a:r>
              <a:rPr lang="en-US" sz="2400" dirty="0">
                <a:solidFill>
                  <a:schemeClr val="bg1"/>
                </a:solidFill>
              </a:rPr>
              <a:t>A. Pronounced Holy</a:t>
            </a:r>
          </a:p>
          <a:p>
            <a:pPr marL="0" indent="0" algn="just">
              <a:buNone/>
            </a:pPr>
            <a:r>
              <a:rPr lang="en-US" sz="2400" dirty="0">
                <a:solidFill>
                  <a:schemeClr val="bg1"/>
                </a:solidFill>
              </a:rPr>
              <a:t>B. Urged on to be Holy </a:t>
            </a:r>
          </a:p>
          <a:p>
            <a:pPr marL="0" indent="0" algn="just">
              <a:buNone/>
            </a:pPr>
            <a:endParaRPr lang="en-US" sz="900" dirty="0">
              <a:solidFill>
                <a:schemeClr val="bg1"/>
              </a:solidFill>
            </a:endParaRPr>
          </a:p>
          <a:p>
            <a:pPr marL="0" indent="0" algn="just">
              <a:buNone/>
            </a:pPr>
            <a:r>
              <a:rPr lang="en-US" sz="2000" dirty="0">
                <a:solidFill>
                  <a:schemeClr val="bg1"/>
                </a:solidFill>
              </a:rPr>
              <a:t>1 Peter 1:16:</a:t>
            </a:r>
          </a:p>
          <a:p>
            <a:pPr marL="0" indent="0" algn="just">
              <a:buNone/>
            </a:pPr>
            <a:r>
              <a:rPr lang="en-US" sz="2000" dirty="0">
                <a:solidFill>
                  <a:schemeClr val="bg1"/>
                </a:solidFill>
              </a:rPr>
              <a:t>Because it is written, “</a:t>
            </a:r>
            <a:r>
              <a:rPr lang="en-US" sz="2000" cap="small" dirty="0">
                <a:solidFill>
                  <a:schemeClr val="bg1"/>
                </a:solidFill>
              </a:rPr>
              <a:t>You shall be holy, for I am holy</a:t>
            </a:r>
            <a:r>
              <a:rPr lang="en-US" sz="2000" dirty="0">
                <a:solidFill>
                  <a:schemeClr val="bg1"/>
                </a:solidFill>
              </a:rPr>
              <a:t>.”</a:t>
            </a:r>
          </a:p>
          <a:p>
            <a:pPr marL="0" indent="0" algn="just">
              <a:buNone/>
            </a:pPr>
            <a:endParaRPr lang="en-US" sz="900" dirty="0">
              <a:solidFill>
                <a:schemeClr val="bg1"/>
              </a:solidFill>
            </a:endParaRPr>
          </a:p>
          <a:p>
            <a:pPr marL="0" indent="0" algn="just">
              <a:buNone/>
            </a:pPr>
            <a:r>
              <a:rPr lang="en-US" sz="2000" dirty="0">
                <a:solidFill>
                  <a:schemeClr val="bg1"/>
                </a:solidFill>
              </a:rPr>
              <a:t>Ezekiel 36:27:</a:t>
            </a:r>
          </a:p>
          <a:p>
            <a:pPr marL="0" indent="0" algn="just">
              <a:buNone/>
            </a:pPr>
            <a:r>
              <a:rPr lang="en-US" sz="2000" dirty="0">
                <a:solidFill>
                  <a:schemeClr val="bg1"/>
                </a:solidFill>
              </a:rPr>
              <a:t>I will put My Spirit within you and cause you to walk in My statutes, and you will be careful to observe My ordinances.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We Are Chosen Through Christ Jesus</a:t>
            </a:r>
          </a:p>
        </p:txBody>
      </p:sp>
      <p:sp>
        <p:nvSpPr>
          <p:cNvPr id="3" name="Content Placeholder 2"/>
          <p:cNvSpPr>
            <a:spLocks noGrp="1"/>
          </p:cNvSpPr>
          <p:nvPr>
            <p:ph idx="1"/>
          </p:nvPr>
        </p:nvSpPr>
        <p:spPr/>
        <p:txBody>
          <a:bodyPr>
            <a:noAutofit/>
          </a:bodyPr>
          <a:lstStyle/>
          <a:p>
            <a:pPr marL="0" indent="0" algn="just">
              <a:buNone/>
            </a:pPr>
            <a:r>
              <a:rPr lang="en-US" dirty="0">
                <a:solidFill>
                  <a:schemeClr val="bg1"/>
                </a:solidFill>
              </a:rPr>
              <a:t>IV. Possession by Christ (v2:9d)</a:t>
            </a:r>
          </a:p>
          <a:p>
            <a:pPr marL="0" indent="0" algn="just">
              <a:buNone/>
            </a:pPr>
            <a:r>
              <a:rPr lang="en-US" sz="2400" dirty="0">
                <a:solidFill>
                  <a:schemeClr val="bg1"/>
                </a:solidFill>
              </a:rPr>
              <a:t>A. The Price </a:t>
            </a:r>
          </a:p>
          <a:p>
            <a:pPr marL="0" indent="0">
              <a:buNone/>
            </a:pPr>
            <a:endParaRPr lang="en-US" sz="900"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We Are Chosen Through Christ Jesus</a:t>
            </a:r>
          </a:p>
        </p:txBody>
      </p:sp>
      <p:sp>
        <p:nvSpPr>
          <p:cNvPr id="3" name="Content Placeholder 2"/>
          <p:cNvSpPr>
            <a:spLocks noGrp="1"/>
          </p:cNvSpPr>
          <p:nvPr>
            <p:ph idx="1"/>
          </p:nvPr>
        </p:nvSpPr>
        <p:spPr/>
        <p:txBody>
          <a:bodyPr>
            <a:noAutofit/>
          </a:bodyPr>
          <a:lstStyle/>
          <a:p>
            <a:pPr marL="0" indent="0" algn="just">
              <a:buNone/>
            </a:pPr>
            <a:r>
              <a:rPr lang="en-US" dirty="0">
                <a:solidFill>
                  <a:schemeClr val="bg1"/>
                </a:solidFill>
              </a:rPr>
              <a:t>IV. Possession by Christ (v2:9d)</a:t>
            </a:r>
          </a:p>
          <a:p>
            <a:pPr marL="0" indent="0" algn="just">
              <a:buNone/>
            </a:pPr>
            <a:r>
              <a:rPr lang="en-US" sz="2400" dirty="0">
                <a:solidFill>
                  <a:schemeClr val="bg1"/>
                </a:solidFill>
              </a:rPr>
              <a:t>A. The Price </a:t>
            </a:r>
          </a:p>
          <a:p>
            <a:pPr marL="0" indent="0" algn="just">
              <a:buNone/>
            </a:pPr>
            <a:r>
              <a:rPr lang="en-US" sz="2400" dirty="0">
                <a:solidFill>
                  <a:schemeClr val="bg1"/>
                </a:solidFill>
              </a:rPr>
              <a:t>B. The Promise </a:t>
            </a:r>
          </a:p>
          <a:p>
            <a:pPr marL="0" indent="0" algn="just">
              <a:buNone/>
            </a:pPr>
            <a:endParaRPr lang="en-US" sz="900" dirty="0">
              <a:solidFill>
                <a:schemeClr val="bg1"/>
              </a:solidFill>
            </a:endParaRPr>
          </a:p>
          <a:p>
            <a:pPr marL="0" indent="0" algn="just">
              <a:buNone/>
            </a:pPr>
            <a:r>
              <a:rPr lang="en-US" sz="2000" dirty="0">
                <a:solidFill>
                  <a:schemeClr val="bg1"/>
                </a:solidFill>
              </a:rPr>
              <a:t>2 Corinthians 5:17:</a:t>
            </a:r>
          </a:p>
          <a:p>
            <a:pPr marL="0" indent="0" algn="just">
              <a:buNone/>
            </a:pPr>
            <a:r>
              <a:rPr lang="en-US" sz="2000" dirty="0">
                <a:solidFill>
                  <a:schemeClr val="bg1"/>
                </a:solidFill>
              </a:rPr>
              <a:t>Therefore if anyone is in Christ, </a:t>
            </a:r>
            <a:r>
              <a:rPr lang="en-US" sz="2000" i="1" dirty="0">
                <a:solidFill>
                  <a:schemeClr val="bg1"/>
                </a:solidFill>
              </a:rPr>
              <a:t>he is</a:t>
            </a:r>
            <a:r>
              <a:rPr lang="en-US" sz="2000" dirty="0">
                <a:solidFill>
                  <a:schemeClr val="bg1"/>
                </a:solidFill>
              </a:rPr>
              <a:t> a new creature; the old things passed away; behold, new things have come.</a:t>
            </a:r>
          </a:p>
          <a:p>
            <a:pPr marL="0" indent="0" algn="just">
              <a:buNone/>
            </a:pPr>
            <a:endParaRPr lang="en-US" sz="900" dirty="0">
              <a:solidFill>
                <a:schemeClr val="bg1"/>
              </a:solidFill>
            </a:endParaRPr>
          </a:p>
          <a:p>
            <a:pPr marL="0" indent="0" algn="just">
              <a:buNone/>
            </a:pPr>
            <a:r>
              <a:rPr lang="en-US" sz="2000" dirty="0">
                <a:solidFill>
                  <a:schemeClr val="bg1"/>
                </a:solidFill>
              </a:rPr>
              <a:t>Romans 6:4:</a:t>
            </a:r>
          </a:p>
          <a:p>
            <a:pPr marL="0" indent="0" algn="just">
              <a:buNone/>
            </a:pPr>
            <a:r>
              <a:rPr lang="en-US" sz="2000" dirty="0">
                <a:solidFill>
                  <a:schemeClr val="bg1"/>
                </a:solidFill>
              </a:rPr>
              <a:t>Therefore we have been buried with Him through baptism into death, so that as Christ was raised from the dead through the glory of the Father, so we too might walk in newness of life.</a:t>
            </a:r>
          </a:p>
          <a:p>
            <a:pPr marL="0" indent="0">
              <a:buNone/>
            </a:pPr>
            <a:endParaRPr lang="en-US" sz="2000"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We Are Chosen Through Christ Jesus</a:t>
            </a:r>
          </a:p>
        </p:txBody>
      </p:sp>
      <p:sp>
        <p:nvSpPr>
          <p:cNvPr id="3" name="Content Placeholder 2"/>
          <p:cNvSpPr>
            <a:spLocks noGrp="1"/>
          </p:cNvSpPr>
          <p:nvPr>
            <p:ph idx="1"/>
          </p:nvPr>
        </p:nvSpPr>
        <p:spPr/>
        <p:txBody>
          <a:bodyPr>
            <a:noAutofit/>
          </a:bodyPr>
          <a:lstStyle/>
          <a:p>
            <a:pPr marL="0" indent="0" algn="just">
              <a:buNone/>
            </a:pPr>
            <a:r>
              <a:rPr lang="en-US" dirty="0">
                <a:solidFill>
                  <a:schemeClr val="bg1"/>
                </a:solidFill>
              </a:rPr>
              <a:t>V. Proclamation of Christ (v2:9e) </a:t>
            </a:r>
          </a:p>
          <a:p>
            <a:pPr marL="0" indent="0" algn="just">
              <a:buNone/>
            </a:pPr>
            <a:endParaRPr lang="en-US" sz="900" dirty="0">
              <a:solidFill>
                <a:schemeClr val="bg1"/>
              </a:solidFill>
            </a:endParaRPr>
          </a:p>
          <a:p>
            <a:pPr marL="0" indent="0" algn="just">
              <a:buNone/>
            </a:pPr>
            <a:r>
              <a:rPr lang="en-US" sz="2000" dirty="0">
                <a:solidFill>
                  <a:schemeClr val="bg1"/>
                </a:solidFill>
              </a:rPr>
              <a:t>Psalm 118:17:</a:t>
            </a:r>
          </a:p>
          <a:p>
            <a:pPr marL="0" indent="0" algn="just">
              <a:buNone/>
            </a:pPr>
            <a:r>
              <a:rPr lang="en-US" sz="2000" dirty="0">
                <a:solidFill>
                  <a:schemeClr val="bg1"/>
                </a:solidFill>
              </a:rPr>
              <a:t>I will not die, but live, and tell of the works of the </a:t>
            </a:r>
            <a:r>
              <a:rPr lang="en-US" sz="2000" cap="small" dirty="0">
                <a:solidFill>
                  <a:schemeClr val="bg1"/>
                </a:solidFill>
              </a:rPr>
              <a:t>Lord.</a:t>
            </a:r>
            <a:endParaRPr lang="en-US" sz="2000"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We Are Chosen Through Christ Jesus</a:t>
            </a:r>
          </a:p>
        </p:txBody>
      </p:sp>
      <p:sp>
        <p:nvSpPr>
          <p:cNvPr id="3" name="Content Placeholder 2"/>
          <p:cNvSpPr>
            <a:spLocks noGrp="1"/>
          </p:cNvSpPr>
          <p:nvPr>
            <p:ph idx="1"/>
          </p:nvPr>
        </p:nvSpPr>
        <p:spPr/>
        <p:txBody>
          <a:bodyPr>
            <a:noAutofit/>
          </a:bodyPr>
          <a:lstStyle/>
          <a:p>
            <a:pPr marL="0" indent="0" algn="just">
              <a:buNone/>
            </a:pPr>
            <a:r>
              <a:rPr lang="en-US" dirty="0">
                <a:solidFill>
                  <a:schemeClr val="bg1"/>
                </a:solidFill>
              </a:rPr>
              <a:t>VI. Illumination in Christ (v2:9f)</a:t>
            </a:r>
          </a:p>
          <a:p>
            <a:pPr marL="0" indent="0" algn="just">
              <a:buNone/>
            </a:pPr>
            <a:endParaRPr lang="en-US" sz="900" dirty="0">
              <a:solidFill>
                <a:schemeClr val="bg1"/>
              </a:solidFill>
            </a:endParaRPr>
          </a:p>
          <a:p>
            <a:pPr marL="0" indent="0" algn="just">
              <a:buNone/>
            </a:pPr>
            <a:r>
              <a:rPr lang="en-US" sz="2000" dirty="0">
                <a:solidFill>
                  <a:schemeClr val="bg1"/>
                </a:solidFill>
              </a:rPr>
              <a:t>2 Corinthians 4:6</a:t>
            </a:r>
          </a:p>
          <a:p>
            <a:pPr marL="0" indent="0" algn="just">
              <a:buNone/>
            </a:pPr>
            <a:r>
              <a:rPr lang="en-US" sz="2000" dirty="0">
                <a:solidFill>
                  <a:schemeClr val="bg1"/>
                </a:solidFill>
              </a:rPr>
              <a:t>For God, who said, “Light shall shine out of darkness,” is the One who has shone in our hearts to give the Light of the knowledge of the glory of God in the face of Christ.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We Are Chosen Through Christ Jesus</a:t>
            </a:r>
          </a:p>
        </p:txBody>
      </p:sp>
      <p:sp>
        <p:nvSpPr>
          <p:cNvPr id="3" name="Content Placeholder 2"/>
          <p:cNvSpPr>
            <a:spLocks noGrp="1"/>
          </p:cNvSpPr>
          <p:nvPr>
            <p:ph idx="1"/>
          </p:nvPr>
        </p:nvSpPr>
        <p:spPr/>
        <p:txBody>
          <a:bodyPr>
            <a:noAutofit/>
          </a:bodyPr>
          <a:lstStyle/>
          <a:p>
            <a:pPr marL="0" indent="0" algn="just">
              <a:buNone/>
            </a:pPr>
            <a:r>
              <a:rPr lang="en-US" dirty="0">
                <a:solidFill>
                  <a:schemeClr val="bg1"/>
                </a:solidFill>
              </a:rPr>
              <a:t>VII. Compassion from Christ (v2:10)</a:t>
            </a:r>
            <a:endParaRPr lang="en-US" sz="900" dirty="0">
              <a:solidFill>
                <a:schemeClr val="bg1"/>
              </a:solidFill>
            </a:endParaRPr>
          </a:p>
          <a:p>
            <a:pPr marL="0" indent="0" algn="just">
              <a:buNone/>
            </a:pPr>
            <a:r>
              <a:rPr lang="en-US" sz="2400" dirty="0">
                <a:solidFill>
                  <a:schemeClr val="bg1"/>
                </a:solidFill>
              </a:rPr>
              <a:t>A. General Mercy</a:t>
            </a:r>
          </a:p>
          <a:p>
            <a:pPr marL="0" indent="0" algn="just">
              <a:buNone/>
            </a:pPr>
            <a:endParaRPr lang="en-US" sz="900" dirty="0">
              <a:solidFill>
                <a:schemeClr val="bg1"/>
              </a:solidFill>
            </a:endParaRPr>
          </a:p>
          <a:p>
            <a:pPr marL="0" indent="0" algn="just">
              <a:buNone/>
            </a:pPr>
            <a:r>
              <a:rPr lang="en-US" sz="2000" dirty="0">
                <a:solidFill>
                  <a:schemeClr val="bg1"/>
                </a:solidFill>
              </a:rPr>
              <a:t>Matthew 5:45:</a:t>
            </a:r>
          </a:p>
          <a:p>
            <a:pPr marL="0" indent="0" algn="just">
              <a:buNone/>
            </a:pPr>
            <a:r>
              <a:rPr lang="en-US" sz="2000" dirty="0">
                <a:solidFill>
                  <a:schemeClr val="bg1"/>
                </a:solidFill>
              </a:rPr>
              <a:t>So that you may be sons of your Father who is in heaven; for He causes His sun to rise on </a:t>
            </a:r>
            <a:r>
              <a:rPr lang="en-US" sz="2000" i="1" dirty="0">
                <a:solidFill>
                  <a:schemeClr val="bg1"/>
                </a:solidFill>
              </a:rPr>
              <a:t>the</a:t>
            </a:r>
            <a:r>
              <a:rPr lang="en-US" sz="2000" dirty="0">
                <a:solidFill>
                  <a:schemeClr val="bg1"/>
                </a:solidFill>
              </a:rPr>
              <a:t> evil and </a:t>
            </a:r>
            <a:r>
              <a:rPr lang="en-US" sz="2000" i="1" dirty="0">
                <a:solidFill>
                  <a:schemeClr val="bg1"/>
                </a:solidFill>
              </a:rPr>
              <a:t>the</a:t>
            </a:r>
            <a:r>
              <a:rPr lang="en-US" sz="2000" dirty="0">
                <a:solidFill>
                  <a:schemeClr val="bg1"/>
                </a:solidFill>
              </a:rPr>
              <a:t> good, and sends rain on </a:t>
            </a:r>
            <a:r>
              <a:rPr lang="en-US" sz="2000" i="1" dirty="0">
                <a:solidFill>
                  <a:schemeClr val="bg1"/>
                </a:solidFill>
              </a:rPr>
              <a:t>the </a:t>
            </a:r>
            <a:r>
              <a:rPr lang="en-US" sz="2000" dirty="0">
                <a:solidFill>
                  <a:schemeClr val="bg1"/>
                </a:solidFill>
              </a:rPr>
              <a:t>righteous and </a:t>
            </a:r>
            <a:r>
              <a:rPr lang="en-US" sz="2000" i="1" dirty="0">
                <a:solidFill>
                  <a:schemeClr val="bg1"/>
                </a:solidFill>
              </a:rPr>
              <a:t>the</a:t>
            </a:r>
            <a:r>
              <a:rPr lang="en-US" sz="2000" dirty="0">
                <a:solidFill>
                  <a:schemeClr val="bg1"/>
                </a:solidFill>
              </a:rPr>
              <a:t> unrighteous.</a:t>
            </a:r>
          </a:p>
          <a:p>
            <a:pPr marL="0" indent="0" algn="just">
              <a:buNone/>
            </a:pPr>
            <a:endParaRPr lang="en-US" sz="900" dirty="0">
              <a:solidFill>
                <a:schemeClr val="bg1"/>
              </a:solidFill>
            </a:endParaRPr>
          </a:p>
          <a:p>
            <a:pPr marL="0" indent="0" algn="just">
              <a:buNone/>
            </a:pPr>
            <a:r>
              <a:rPr lang="en-US" sz="2000" dirty="0">
                <a:solidFill>
                  <a:schemeClr val="bg1"/>
                </a:solidFill>
              </a:rPr>
              <a:t>Matthew 25:21:</a:t>
            </a:r>
          </a:p>
          <a:p>
            <a:pPr marL="0" indent="0" algn="just">
              <a:buNone/>
            </a:pPr>
            <a:r>
              <a:rPr lang="en-US" sz="2000" dirty="0">
                <a:solidFill>
                  <a:schemeClr val="bg1"/>
                </a:solidFill>
              </a:rPr>
              <a:t>‘Well done, good and faithful slave. You were faithful with a few things, I will put you in charge of many things; enter into the joy of your master.’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We Are Chosen Through Christ Jesus</a:t>
            </a:r>
          </a:p>
        </p:txBody>
      </p:sp>
      <p:sp>
        <p:nvSpPr>
          <p:cNvPr id="3" name="Content Placeholder 2"/>
          <p:cNvSpPr>
            <a:spLocks noGrp="1"/>
          </p:cNvSpPr>
          <p:nvPr>
            <p:ph idx="1"/>
          </p:nvPr>
        </p:nvSpPr>
        <p:spPr/>
        <p:txBody>
          <a:bodyPr>
            <a:noAutofit/>
          </a:bodyPr>
          <a:lstStyle/>
          <a:p>
            <a:pPr marL="0" indent="0" algn="just">
              <a:buNone/>
            </a:pPr>
            <a:r>
              <a:rPr lang="en-US" dirty="0">
                <a:solidFill>
                  <a:schemeClr val="bg1"/>
                </a:solidFill>
              </a:rPr>
              <a:t>VII. Compassion from Christ (v2:10)</a:t>
            </a:r>
            <a:endParaRPr lang="en-US" sz="900" dirty="0">
              <a:solidFill>
                <a:schemeClr val="bg1"/>
              </a:solidFill>
            </a:endParaRPr>
          </a:p>
          <a:p>
            <a:pPr marL="0" indent="0" algn="just">
              <a:buNone/>
            </a:pPr>
            <a:r>
              <a:rPr lang="en-US" sz="2400" dirty="0">
                <a:solidFill>
                  <a:schemeClr val="bg1"/>
                </a:solidFill>
              </a:rPr>
              <a:t>A. General Mercy</a:t>
            </a:r>
          </a:p>
          <a:p>
            <a:pPr marL="0" indent="0" algn="just">
              <a:buNone/>
            </a:pPr>
            <a:r>
              <a:rPr lang="en-US" sz="2400" dirty="0">
                <a:solidFill>
                  <a:schemeClr val="bg1"/>
                </a:solidFill>
              </a:rPr>
              <a:t>B. Divine Mercy</a:t>
            </a:r>
          </a:p>
          <a:p>
            <a:pPr marL="0" indent="0" algn="just">
              <a:buNone/>
            </a:pPr>
            <a:endParaRPr lang="en-US" sz="900" dirty="0">
              <a:solidFill>
                <a:schemeClr val="bg1"/>
              </a:solidFill>
            </a:endParaRPr>
          </a:p>
          <a:p>
            <a:pPr marL="0" indent="0" algn="just">
              <a:buNone/>
            </a:pPr>
            <a:r>
              <a:rPr lang="en-US" sz="2000" dirty="0">
                <a:solidFill>
                  <a:schemeClr val="bg1"/>
                </a:solidFill>
              </a:rPr>
              <a:t>Romans 8:28-30: </a:t>
            </a:r>
          </a:p>
          <a:p>
            <a:pPr marL="0" indent="0" algn="just">
              <a:buNone/>
            </a:pPr>
            <a:r>
              <a:rPr lang="en-US" sz="2000" baseline="30000" dirty="0">
                <a:solidFill>
                  <a:schemeClr val="bg1"/>
                </a:solidFill>
              </a:rPr>
              <a:t>28</a:t>
            </a:r>
            <a:r>
              <a:rPr lang="en-US" sz="2000" dirty="0">
                <a:solidFill>
                  <a:schemeClr val="bg1"/>
                </a:solidFill>
              </a:rPr>
              <a:t> And we know that God causes all things to work together for good to those who love God, to those who are called according to </a:t>
            </a:r>
            <a:r>
              <a:rPr lang="en-US" sz="2000" i="1" dirty="0">
                <a:solidFill>
                  <a:schemeClr val="bg1"/>
                </a:solidFill>
              </a:rPr>
              <a:t>His</a:t>
            </a:r>
            <a:r>
              <a:rPr lang="en-US" sz="2000" dirty="0">
                <a:solidFill>
                  <a:schemeClr val="bg1"/>
                </a:solidFill>
              </a:rPr>
              <a:t> purpose. </a:t>
            </a:r>
            <a:r>
              <a:rPr lang="en-US" sz="2000" baseline="30000" dirty="0">
                <a:solidFill>
                  <a:schemeClr val="bg1"/>
                </a:solidFill>
              </a:rPr>
              <a:t>29</a:t>
            </a:r>
            <a:r>
              <a:rPr lang="en-US" sz="2000" dirty="0">
                <a:solidFill>
                  <a:schemeClr val="bg1"/>
                </a:solidFill>
              </a:rPr>
              <a:t> For those whom He foreknew, He also predestined </a:t>
            </a:r>
            <a:r>
              <a:rPr lang="en-US" sz="2000" i="1" dirty="0">
                <a:solidFill>
                  <a:schemeClr val="bg1"/>
                </a:solidFill>
              </a:rPr>
              <a:t>to become </a:t>
            </a:r>
            <a:r>
              <a:rPr lang="en-US" sz="2000" dirty="0">
                <a:solidFill>
                  <a:schemeClr val="bg1"/>
                </a:solidFill>
              </a:rPr>
              <a:t>conformed to the image of His Son, so that He would be the firstborn among many brethren; </a:t>
            </a:r>
            <a:r>
              <a:rPr lang="en-US" sz="2000" baseline="30000" dirty="0">
                <a:solidFill>
                  <a:schemeClr val="bg1"/>
                </a:solidFill>
              </a:rPr>
              <a:t>30</a:t>
            </a:r>
            <a:r>
              <a:rPr lang="en-US" sz="2000" dirty="0">
                <a:solidFill>
                  <a:schemeClr val="bg1"/>
                </a:solidFill>
              </a:rPr>
              <a:t> and these whom He predestined, He also called; and these whom He called, He also justified; and these whom He justified, He also glorified.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We Are Chosen Through Christ Jesus</a:t>
            </a:r>
          </a:p>
        </p:txBody>
      </p:sp>
      <p:sp>
        <p:nvSpPr>
          <p:cNvPr id="3" name="Content Placeholder 2"/>
          <p:cNvSpPr>
            <a:spLocks noGrp="1"/>
          </p:cNvSpPr>
          <p:nvPr>
            <p:ph idx="1"/>
          </p:nvPr>
        </p:nvSpPr>
        <p:spPr/>
        <p:txBody>
          <a:bodyPr>
            <a:noAutofit/>
          </a:bodyPr>
          <a:lstStyle/>
          <a:p>
            <a:pPr marL="0" indent="0" algn="just">
              <a:buNone/>
            </a:pPr>
            <a:r>
              <a:rPr lang="en-US" dirty="0">
                <a:solidFill>
                  <a:schemeClr val="bg1"/>
                </a:solidFill>
              </a:rPr>
              <a:t>Our Privileges In the Blood of Christ</a:t>
            </a:r>
          </a:p>
          <a:p>
            <a:pPr lvl="0" algn="just"/>
            <a:r>
              <a:rPr lang="en-US" sz="2400" dirty="0">
                <a:solidFill>
                  <a:schemeClr val="bg1"/>
                </a:solidFill>
              </a:rPr>
              <a:t>We have the privilege of being selected out of all peoples, not because of who we are, or what we might bring or contribute.</a:t>
            </a:r>
          </a:p>
          <a:p>
            <a:pPr lvl="0" algn="just"/>
            <a:r>
              <a:rPr lang="en-US" sz="2400" dirty="0">
                <a:solidFill>
                  <a:schemeClr val="bg1"/>
                </a:solidFill>
              </a:rPr>
              <a:t>We have the privilege of having received something that we have not earned </a:t>
            </a:r>
          </a:p>
          <a:p>
            <a:pPr lvl="0" algn="just"/>
            <a:r>
              <a:rPr lang="en-US" sz="2400" dirty="0">
                <a:solidFill>
                  <a:schemeClr val="bg1"/>
                </a:solidFill>
              </a:rPr>
              <a:t>We have the privilege of having received something that not all people will receive.</a:t>
            </a:r>
          </a:p>
          <a:p>
            <a:pPr lvl="0" algn="just"/>
            <a:r>
              <a:rPr lang="en-US" sz="2400" dirty="0">
                <a:solidFill>
                  <a:schemeClr val="bg1"/>
                </a:solidFill>
              </a:rPr>
              <a:t>We have the privilege of receiving that which is for all eternity.</a:t>
            </a:r>
          </a:p>
          <a:p>
            <a:pPr lvl="0" algn="just"/>
            <a:r>
              <a:rPr lang="en-US" sz="2400" dirty="0">
                <a:solidFill>
                  <a:schemeClr val="bg1"/>
                </a:solidFill>
              </a:rPr>
              <a:t>We have the privilege of experiencing joy so beyond what the unredeemed know that they think we are fools.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1 Peter 2:9-10</a:t>
            </a:r>
          </a:p>
        </p:txBody>
      </p:sp>
      <p:sp>
        <p:nvSpPr>
          <p:cNvPr id="3" name="Content Placeholder 2"/>
          <p:cNvSpPr>
            <a:spLocks noGrp="1"/>
          </p:cNvSpPr>
          <p:nvPr>
            <p:ph idx="1"/>
          </p:nvPr>
        </p:nvSpPr>
        <p:spPr/>
        <p:txBody>
          <a:bodyPr>
            <a:normAutofit/>
          </a:bodyPr>
          <a:lstStyle/>
          <a:p>
            <a:pPr marL="0" indent="0" algn="just">
              <a:buNone/>
            </a:pPr>
            <a:r>
              <a:rPr lang="en-US" b="1" baseline="30000" dirty="0">
                <a:solidFill>
                  <a:schemeClr val="bg1"/>
                </a:solidFill>
              </a:rPr>
              <a:t>9 </a:t>
            </a:r>
            <a:r>
              <a:rPr lang="en-US" dirty="0">
                <a:solidFill>
                  <a:schemeClr val="bg1"/>
                </a:solidFill>
              </a:rPr>
              <a:t>But you are </a:t>
            </a:r>
            <a:r>
              <a:rPr lang="en-US" cap="small" dirty="0">
                <a:solidFill>
                  <a:schemeClr val="bg1"/>
                </a:solidFill>
              </a:rPr>
              <a:t>a chosen race, a</a:t>
            </a:r>
            <a:r>
              <a:rPr lang="en-US" dirty="0">
                <a:solidFill>
                  <a:schemeClr val="bg1"/>
                </a:solidFill>
              </a:rPr>
              <a:t> royal </a:t>
            </a:r>
            <a:r>
              <a:rPr lang="en-US" cap="small" dirty="0">
                <a:solidFill>
                  <a:schemeClr val="bg1"/>
                </a:solidFill>
              </a:rPr>
              <a:t>priesthood, a</a:t>
            </a:r>
            <a:r>
              <a:rPr lang="en-US" dirty="0">
                <a:solidFill>
                  <a:schemeClr val="bg1"/>
                </a:solidFill>
              </a:rPr>
              <a:t> </a:t>
            </a:r>
            <a:r>
              <a:rPr lang="en-US" cap="small" dirty="0">
                <a:solidFill>
                  <a:schemeClr val="bg1"/>
                </a:solidFill>
              </a:rPr>
              <a:t>holy nation</a:t>
            </a:r>
            <a:r>
              <a:rPr lang="en-US" dirty="0">
                <a:solidFill>
                  <a:schemeClr val="bg1"/>
                </a:solidFill>
              </a:rPr>
              <a:t>, </a:t>
            </a:r>
            <a:r>
              <a:rPr lang="en-US" cap="small" dirty="0">
                <a:solidFill>
                  <a:schemeClr val="bg1"/>
                </a:solidFill>
              </a:rPr>
              <a:t>a people for</a:t>
            </a:r>
            <a:r>
              <a:rPr lang="en-US" dirty="0">
                <a:solidFill>
                  <a:schemeClr val="bg1"/>
                </a:solidFill>
              </a:rPr>
              <a:t> </a:t>
            </a:r>
            <a:r>
              <a:rPr lang="en-US" i="1" dirty="0">
                <a:solidFill>
                  <a:schemeClr val="bg1"/>
                </a:solidFill>
              </a:rPr>
              <a:t>God’s</a:t>
            </a:r>
            <a:r>
              <a:rPr lang="en-US" dirty="0">
                <a:solidFill>
                  <a:schemeClr val="bg1"/>
                </a:solidFill>
              </a:rPr>
              <a:t> </a:t>
            </a:r>
            <a:r>
              <a:rPr lang="en-US" cap="small" dirty="0">
                <a:solidFill>
                  <a:schemeClr val="bg1"/>
                </a:solidFill>
              </a:rPr>
              <a:t>own possession</a:t>
            </a:r>
            <a:r>
              <a:rPr lang="en-US" dirty="0">
                <a:solidFill>
                  <a:schemeClr val="bg1"/>
                </a:solidFill>
              </a:rPr>
              <a:t>, so that you may proclaim the excellencies of Him who has called you out of darkness into His marvelous light; </a:t>
            </a:r>
            <a:r>
              <a:rPr lang="en-US" b="1" baseline="30000" dirty="0">
                <a:solidFill>
                  <a:schemeClr val="bg1"/>
                </a:solidFill>
              </a:rPr>
              <a:t>10 </a:t>
            </a:r>
            <a:r>
              <a:rPr lang="en-US" dirty="0">
                <a:solidFill>
                  <a:schemeClr val="bg1"/>
                </a:solidFill>
              </a:rPr>
              <a:t>for you once were </a:t>
            </a:r>
            <a:r>
              <a:rPr lang="en-US" cap="small" dirty="0">
                <a:solidFill>
                  <a:schemeClr val="bg1"/>
                </a:solidFill>
              </a:rPr>
              <a:t>not a people</a:t>
            </a:r>
            <a:r>
              <a:rPr lang="en-US" dirty="0">
                <a:solidFill>
                  <a:schemeClr val="bg1"/>
                </a:solidFill>
              </a:rPr>
              <a:t>, but now you are </a:t>
            </a:r>
            <a:r>
              <a:rPr lang="en-US" cap="small" dirty="0">
                <a:solidFill>
                  <a:schemeClr val="bg1"/>
                </a:solidFill>
              </a:rPr>
              <a:t>the people of God</a:t>
            </a:r>
            <a:r>
              <a:rPr lang="en-US" dirty="0">
                <a:solidFill>
                  <a:schemeClr val="bg1"/>
                </a:solidFill>
              </a:rPr>
              <a:t>; you had </a:t>
            </a:r>
            <a:r>
              <a:rPr lang="en-US" cap="small" dirty="0">
                <a:solidFill>
                  <a:schemeClr val="bg1"/>
                </a:solidFill>
              </a:rPr>
              <a:t>not received mercy,</a:t>
            </a:r>
            <a:r>
              <a:rPr lang="en-US" dirty="0">
                <a:solidFill>
                  <a:schemeClr val="bg1"/>
                </a:solidFill>
              </a:rPr>
              <a:t> but now you have </a:t>
            </a:r>
            <a:r>
              <a:rPr lang="en-US" cap="small" dirty="0">
                <a:solidFill>
                  <a:schemeClr val="bg1"/>
                </a:solidFill>
              </a:rPr>
              <a:t>received mercy</a:t>
            </a:r>
            <a:r>
              <a:rPr lang="en-US" dirty="0">
                <a:solidFill>
                  <a:schemeClr val="bg1"/>
                </a:solidFill>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We Are Chosen Through Christ Jesus</a:t>
            </a:r>
          </a:p>
        </p:txBody>
      </p:sp>
      <p:sp>
        <p:nvSpPr>
          <p:cNvPr id="3" name="Content Placeholder 2"/>
          <p:cNvSpPr>
            <a:spLocks noGrp="1"/>
          </p:cNvSpPr>
          <p:nvPr>
            <p:ph idx="1"/>
          </p:nvPr>
        </p:nvSpPr>
        <p:spPr/>
        <p:txBody>
          <a:bodyPr>
            <a:noAutofit/>
          </a:bodyPr>
          <a:lstStyle/>
          <a:p>
            <a:pPr marL="0" indent="0" algn="just">
              <a:buNone/>
            </a:pPr>
            <a:r>
              <a:rPr lang="en-US" dirty="0">
                <a:solidFill>
                  <a:schemeClr val="bg1"/>
                </a:solidFill>
              </a:rPr>
              <a:t>Our Privileges In the Blood of Christ</a:t>
            </a:r>
          </a:p>
          <a:p>
            <a:pPr lvl="0" algn="just"/>
            <a:r>
              <a:rPr lang="en-US" sz="2400" dirty="0">
                <a:solidFill>
                  <a:schemeClr val="bg1"/>
                </a:solidFill>
              </a:rPr>
              <a:t>We have the privilege of serving the King, of ministering to Him, and to be close to Him.  You cannot truly serve someone unless you are intimately involved with them.</a:t>
            </a:r>
          </a:p>
          <a:p>
            <a:pPr lvl="0" algn="just"/>
            <a:r>
              <a:rPr lang="en-US" sz="2400" dirty="0">
                <a:solidFill>
                  <a:schemeClr val="bg1"/>
                </a:solidFill>
              </a:rPr>
              <a:t>We have the privilege of reigning with the King.</a:t>
            </a:r>
          </a:p>
          <a:p>
            <a:pPr lvl="0" algn="just"/>
            <a:r>
              <a:rPr lang="en-US" sz="2400" dirty="0">
                <a:solidFill>
                  <a:schemeClr val="bg1"/>
                </a:solidFill>
              </a:rPr>
              <a:t>We have the privilege of having been declared holy by a holy God.</a:t>
            </a:r>
          </a:p>
          <a:p>
            <a:pPr lvl="0" algn="just"/>
            <a:r>
              <a:rPr lang="en-US" sz="2400" dirty="0">
                <a:solidFill>
                  <a:schemeClr val="bg1"/>
                </a:solidFill>
              </a:rPr>
              <a:t>We have the privilege of excelling to a holy life, just as Jesus lived a holy life.</a:t>
            </a:r>
          </a:p>
          <a:p>
            <a:pPr lvl="0" algn="just"/>
            <a:r>
              <a:rPr lang="en-US" sz="2400" dirty="0">
                <a:solidFill>
                  <a:schemeClr val="bg1"/>
                </a:solidFill>
              </a:rPr>
              <a:t>We have the privilege of having been bought by something so precious.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We Are Chosen Through Christ Jesus</a:t>
            </a:r>
          </a:p>
        </p:txBody>
      </p:sp>
      <p:sp>
        <p:nvSpPr>
          <p:cNvPr id="3" name="Content Placeholder 2"/>
          <p:cNvSpPr>
            <a:spLocks noGrp="1"/>
          </p:cNvSpPr>
          <p:nvPr>
            <p:ph idx="1"/>
          </p:nvPr>
        </p:nvSpPr>
        <p:spPr/>
        <p:txBody>
          <a:bodyPr>
            <a:noAutofit/>
          </a:bodyPr>
          <a:lstStyle/>
          <a:p>
            <a:pPr marL="0" indent="0" algn="just">
              <a:buNone/>
            </a:pPr>
            <a:r>
              <a:rPr lang="en-US" dirty="0">
                <a:solidFill>
                  <a:schemeClr val="bg1"/>
                </a:solidFill>
              </a:rPr>
              <a:t>Our Privileges In the Blood of Christ</a:t>
            </a:r>
          </a:p>
          <a:p>
            <a:pPr lvl="0" algn="just"/>
            <a:r>
              <a:rPr lang="en-US" sz="2400" dirty="0">
                <a:solidFill>
                  <a:schemeClr val="bg1"/>
                </a:solidFill>
              </a:rPr>
              <a:t>We have the privilege of having been promised a new life and a new means to live that life.</a:t>
            </a:r>
          </a:p>
          <a:p>
            <a:pPr lvl="0" algn="just"/>
            <a:r>
              <a:rPr lang="en-US" sz="2400" dirty="0">
                <a:solidFill>
                  <a:schemeClr val="bg1"/>
                </a:solidFill>
              </a:rPr>
              <a:t>We have the privilege of sharing the gospel and bring Jesus to the unredeemed.</a:t>
            </a:r>
          </a:p>
          <a:p>
            <a:pPr lvl="0" algn="just"/>
            <a:r>
              <a:rPr lang="en-US" sz="2400" dirty="0">
                <a:solidFill>
                  <a:schemeClr val="bg1"/>
                </a:solidFill>
              </a:rPr>
              <a:t>We have the privilege of having received the Light of Christ.</a:t>
            </a:r>
          </a:p>
          <a:p>
            <a:pPr lvl="0" algn="just"/>
            <a:r>
              <a:rPr lang="en-US" sz="2400" dirty="0">
                <a:solidFill>
                  <a:schemeClr val="bg1"/>
                </a:solidFill>
              </a:rPr>
              <a:t>We have the privilege of having a patient God.</a:t>
            </a:r>
          </a:p>
          <a:p>
            <a:pPr lvl="0" algn="just"/>
            <a:r>
              <a:rPr lang="en-US" sz="2400" dirty="0">
                <a:solidFill>
                  <a:schemeClr val="bg1"/>
                </a:solidFill>
              </a:rPr>
              <a:t>We have the privilege of having received His salvation.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Big Idea</a:t>
            </a:r>
          </a:p>
        </p:txBody>
      </p:sp>
      <p:sp>
        <p:nvSpPr>
          <p:cNvPr id="3" name="Content Placeholder 2"/>
          <p:cNvSpPr>
            <a:spLocks noGrp="1"/>
          </p:cNvSpPr>
          <p:nvPr>
            <p:ph idx="1"/>
          </p:nvPr>
        </p:nvSpPr>
        <p:spPr/>
        <p:txBody>
          <a:bodyPr>
            <a:noAutofit/>
          </a:bodyPr>
          <a:lstStyle/>
          <a:p>
            <a:pPr marL="0" indent="0" algn="just">
              <a:buNone/>
            </a:pPr>
            <a:r>
              <a:rPr lang="en-US" dirty="0">
                <a:solidFill>
                  <a:schemeClr val="bg1"/>
                </a:solidFill>
              </a:rPr>
              <a:t>God’s Elect are to be set apart in their living and are to be actively and boldly proclaiming the gospel of Jesus Christ who shed His blood for their sins.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We Are Chosen Through Christ Jesus</a:t>
            </a:r>
          </a:p>
        </p:txBody>
      </p:sp>
      <p:sp>
        <p:nvSpPr>
          <p:cNvPr id="3" name="Content Placeholder 2"/>
          <p:cNvSpPr>
            <a:spLocks noGrp="1"/>
          </p:cNvSpPr>
          <p:nvPr>
            <p:ph idx="1"/>
          </p:nvPr>
        </p:nvSpPr>
        <p:spPr/>
        <p:txBody>
          <a:bodyPr>
            <a:noAutofit/>
          </a:bodyPr>
          <a:lstStyle/>
          <a:p>
            <a:pPr marL="0" indent="0" algn="just">
              <a:buNone/>
            </a:pPr>
            <a:r>
              <a:rPr lang="en-US" dirty="0">
                <a:solidFill>
                  <a:schemeClr val="bg1"/>
                </a:solidFill>
              </a:rPr>
              <a:t>I. Election by Christ (v2:9a)</a:t>
            </a:r>
          </a:p>
          <a:p>
            <a:pPr marL="0" indent="0" algn="just">
              <a:buNone/>
            </a:pPr>
            <a:r>
              <a:rPr lang="en-US" sz="2400" dirty="0">
                <a:solidFill>
                  <a:schemeClr val="bg1"/>
                </a:solidFill>
              </a:rPr>
              <a:t>A. Election is the solitary decision of God</a:t>
            </a:r>
            <a:endParaRPr lang="en-US" sz="900" dirty="0">
              <a:solidFill>
                <a:schemeClr val="bg1"/>
              </a:solidFill>
            </a:endParaRPr>
          </a:p>
          <a:p>
            <a:pPr marL="0" indent="0" algn="just">
              <a:buNone/>
            </a:pPr>
            <a:endParaRPr lang="en-US" sz="900" dirty="0"/>
          </a:p>
          <a:p>
            <a:pPr marL="0" indent="0" algn="just">
              <a:buNone/>
            </a:pPr>
            <a:r>
              <a:rPr lang="en-US" sz="2000" dirty="0">
                <a:solidFill>
                  <a:schemeClr val="bg1"/>
                </a:solidFill>
              </a:rPr>
              <a:t>Ephesians 2:8-9:</a:t>
            </a:r>
          </a:p>
          <a:p>
            <a:pPr marL="0" indent="0" algn="just">
              <a:buNone/>
            </a:pPr>
            <a:r>
              <a:rPr lang="en-US" sz="2000" dirty="0">
                <a:solidFill>
                  <a:schemeClr val="bg1"/>
                </a:solidFill>
              </a:rPr>
              <a:t> </a:t>
            </a:r>
            <a:r>
              <a:rPr lang="en-US" sz="2000" b="1" baseline="30000" dirty="0">
                <a:solidFill>
                  <a:schemeClr val="bg1"/>
                </a:solidFill>
              </a:rPr>
              <a:t>8 </a:t>
            </a:r>
            <a:r>
              <a:rPr lang="en-US" sz="2000" dirty="0">
                <a:solidFill>
                  <a:schemeClr val="bg1"/>
                </a:solidFill>
              </a:rPr>
              <a:t>For by grace you have been saved through faith; and that not of yourselves, </a:t>
            </a:r>
            <a:r>
              <a:rPr lang="en-US" sz="2000" i="1" dirty="0">
                <a:solidFill>
                  <a:schemeClr val="bg1"/>
                </a:solidFill>
              </a:rPr>
              <a:t>it is</a:t>
            </a:r>
            <a:r>
              <a:rPr lang="en-US" sz="2000" dirty="0">
                <a:solidFill>
                  <a:schemeClr val="bg1"/>
                </a:solidFill>
              </a:rPr>
              <a:t> the gift of God; </a:t>
            </a:r>
            <a:r>
              <a:rPr lang="en-US" sz="2000" b="1" baseline="30000" dirty="0">
                <a:solidFill>
                  <a:schemeClr val="bg1"/>
                </a:solidFill>
              </a:rPr>
              <a:t>9 </a:t>
            </a:r>
            <a:r>
              <a:rPr lang="en-US" sz="2000" dirty="0">
                <a:solidFill>
                  <a:schemeClr val="bg1"/>
                </a:solidFill>
              </a:rPr>
              <a:t>not as a result of works, so that no one may boast. </a:t>
            </a:r>
          </a:p>
          <a:p>
            <a:pPr marL="0" indent="0" algn="just">
              <a:buNone/>
            </a:pPr>
            <a:endParaRPr lang="en-US" sz="900" dirty="0">
              <a:solidFill>
                <a:schemeClr val="bg1"/>
              </a:solidFill>
            </a:endParaRPr>
          </a:p>
          <a:p>
            <a:pPr marL="0" indent="0" algn="just">
              <a:buNone/>
            </a:pPr>
            <a:r>
              <a:rPr lang="en-US" sz="2000" dirty="0">
                <a:solidFill>
                  <a:schemeClr val="bg1"/>
                </a:solidFill>
              </a:rPr>
              <a:t>Exodus 33:19:</a:t>
            </a:r>
          </a:p>
          <a:p>
            <a:pPr marL="0" indent="0" algn="just">
              <a:buNone/>
            </a:pPr>
            <a:r>
              <a:rPr lang="en-US" sz="2000" dirty="0">
                <a:solidFill>
                  <a:schemeClr val="bg1"/>
                </a:solidFill>
              </a:rPr>
              <a:t>And He said, “I Myself will make all My goodness pass before you, and will proclaim the name of the </a:t>
            </a:r>
            <a:r>
              <a:rPr lang="en-US" sz="2000" cap="small" dirty="0">
                <a:solidFill>
                  <a:schemeClr val="bg1"/>
                </a:solidFill>
              </a:rPr>
              <a:t>Lord</a:t>
            </a:r>
            <a:r>
              <a:rPr lang="en-US" sz="2000" dirty="0">
                <a:solidFill>
                  <a:schemeClr val="bg1"/>
                </a:solidFill>
              </a:rPr>
              <a:t> before you; and I will be gracious to whom I will be gracious, and will show compassion on whom I will show compassion.”</a:t>
            </a:r>
          </a:p>
          <a:p>
            <a:pPr marL="0" indent="0">
              <a:buNone/>
            </a:pPr>
            <a:endParaRPr lang="en-US" sz="900"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We Are Chosen Through Christ Jesus</a:t>
            </a:r>
          </a:p>
        </p:txBody>
      </p:sp>
      <p:sp>
        <p:nvSpPr>
          <p:cNvPr id="3" name="Content Placeholder 2"/>
          <p:cNvSpPr>
            <a:spLocks noGrp="1"/>
          </p:cNvSpPr>
          <p:nvPr>
            <p:ph idx="1"/>
          </p:nvPr>
        </p:nvSpPr>
        <p:spPr/>
        <p:txBody>
          <a:bodyPr>
            <a:noAutofit/>
          </a:bodyPr>
          <a:lstStyle/>
          <a:p>
            <a:pPr marL="0" indent="0" algn="just">
              <a:buNone/>
            </a:pPr>
            <a:r>
              <a:rPr lang="en-US" dirty="0">
                <a:solidFill>
                  <a:schemeClr val="bg1"/>
                </a:solidFill>
              </a:rPr>
              <a:t>I. Election by Christ (v2:9a)</a:t>
            </a:r>
          </a:p>
          <a:p>
            <a:pPr marL="0" indent="0" algn="just">
              <a:buNone/>
            </a:pPr>
            <a:r>
              <a:rPr lang="en-US" sz="2400" dirty="0">
                <a:solidFill>
                  <a:schemeClr val="bg1"/>
                </a:solidFill>
              </a:rPr>
              <a:t>A. Election is the solitary decision of God</a:t>
            </a:r>
          </a:p>
          <a:p>
            <a:pPr marL="0" indent="0" algn="just">
              <a:buNone/>
            </a:pPr>
            <a:r>
              <a:rPr lang="en-US" sz="2400" dirty="0">
                <a:solidFill>
                  <a:schemeClr val="bg1"/>
                </a:solidFill>
              </a:rPr>
              <a:t>B. Election is totally by divine grace</a:t>
            </a:r>
          </a:p>
          <a:p>
            <a:pPr marL="0" indent="0" algn="just">
              <a:buNone/>
            </a:pPr>
            <a:endParaRPr lang="en-US" sz="900" dirty="0">
              <a:solidFill>
                <a:schemeClr val="bg1"/>
              </a:solidFill>
            </a:endParaRPr>
          </a:p>
          <a:p>
            <a:pPr marL="0" indent="0" algn="just">
              <a:buNone/>
            </a:pPr>
            <a:r>
              <a:rPr lang="en-US" sz="2000" dirty="0">
                <a:solidFill>
                  <a:schemeClr val="bg1"/>
                </a:solidFill>
              </a:rPr>
              <a:t>2 Thessalonians 2:13:</a:t>
            </a:r>
          </a:p>
          <a:p>
            <a:pPr marL="0" indent="0" algn="just">
              <a:buNone/>
            </a:pPr>
            <a:r>
              <a:rPr lang="en-US" sz="2000" b="1" baseline="30000" dirty="0">
                <a:solidFill>
                  <a:schemeClr val="bg1"/>
                </a:solidFill>
              </a:rPr>
              <a:t>13 </a:t>
            </a:r>
            <a:r>
              <a:rPr lang="en-US" sz="2000" dirty="0">
                <a:solidFill>
                  <a:schemeClr val="bg1"/>
                </a:solidFill>
              </a:rPr>
              <a:t>But we should always give thanks to God for you, brethren beloved by the Lord, because God has chosen you from the beginning for salvation through sanctification by the Spirit and faith in the truth.</a:t>
            </a:r>
          </a:p>
          <a:p>
            <a:pPr marL="0" indent="0" algn="just">
              <a:buNone/>
            </a:pPr>
            <a:endParaRPr lang="en-US" sz="900" dirty="0">
              <a:solidFill>
                <a:schemeClr val="bg1"/>
              </a:solidFill>
            </a:endParaRPr>
          </a:p>
          <a:p>
            <a:pPr marL="0" indent="0" algn="just">
              <a:buNone/>
            </a:pPr>
            <a:r>
              <a:rPr lang="en-US" sz="2000" dirty="0">
                <a:solidFill>
                  <a:schemeClr val="bg1"/>
                </a:solidFill>
              </a:rPr>
              <a:t>Romans 9:23:</a:t>
            </a:r>
          </a:p>
          <a:p>
            <a:pPr marL="0" indent="0" algn="just">
              <a:buNone/>
            </a:pPr>
            <a:r>
              <a:rPr lang="en-US" sz="2000" dirty="0">
                <a:solidFill>
                  <a:schemeClr val="bg1"/>
                </a:solidFill>
              </a:rPr>
              <a:t>“And </a:t>
            </a:r>
            <a:r>
              <a:rPr lang="en-US" sz="2000" i="1" dirty="0">
                <a:solidFill>
                  <a:schemeClr val="bg1"/>
                </a:solidFill>
              </a:rPr>
              <a:t>He did so</a:t>
            </a:r>
            <a:r>
              <a:rPr lang="en-US" sz="2000" dirty="0">
                <a:solidFill>
                  <a:schemeClr val="bg1"/>
                </a:solidFill>
              </a:rPr>
              <a:t> to make known the riches of His glory upon vessels of mercy, which He prepared beforehand for glory.”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We Are Chosen Through Christ Jesus</a:t>
            </a:r>
          </a:p>
        </p:txBody>
      </p:sp>
      <p:sp>
        <p:nvSpPr>
          <p:cNvPr id="3" name="Content Placeholder 2"/>
          <p:cNvSpPr>
            <a:spLocks noGrp="1"/>
          </p:cNvSpPr>
          <p:nvPr>
            <p:ph idx="1"/>
          </p:nvPr>
        </p:nvSpPr>
        <p:spPr/>
        <p:txBody>
          <a:bodyPr>
            <a:noAutofit/>
          </a:bodyPr>
          <a:lstStyle/>
          <a:p>
            <a:pPr marL="0" indent="0" algn="just">
              <a:buNone/>
            </a:pPr>
            <a:r>
              <a:rPr lang="en-US" dirty="0">
                <a:solidFill>
                  <a:schemeClr val="bg1"/>
                </a:solidFill>
              </a:rPr>
              <a:t>I. Election by Christ (v2:9a)</a:t>
            </a:r>
          </a:p>
          <a:p>
            <a:pPr marL="0" indent="0" algn="just">
              <a:buNone/>
            </a:pPr>
            <a:r>
              <a:rPr lang="en-US" sz="2400" dirty="0">
                <a:solidFill>
                  <a:schemeClr val="bg1"/>
                </a:solidFill>
              </a:rPr>
              <a:t>A. Election is the solitary decision of God</a:t>
            </a:r>
          </a:p>
          <a:p>
            <a:pPr marL="0" indent="0" algn="just">
              <a:buNone/>
            </a:pPr>
            <a:r>
              <a:rPr lang="en-US" sz="2400" dirty="0">
                <a:solidFill>
                  <a:schemeClr val="bg1"/>
                </a:solidFill>
              </a:rPr>
              <a:t>B. Election is totally by divine grace</a:t>
            </a:r>
          </a:p>
          <a:p>
            <a:pPr marL="0" indent="0" algn="just">
              <a:buNone/>
            </a:pPr>
            <a:r>
              <a:rPr lang="en-US" sz="2400" dirty="0">
                <a:solidFill>
                  <a:schemeClr val="bg1"/>
                </a:solidFill>
              </a:rPr>
              <a:t>C. Election is the most holiness-promoting</a:t>
            </a:r>
          </a:p>
          <a:p>
            <a:pPr marL="0" indent="0" algn="just">
              <a:buNone/>
            </a:pPr>
            <a:endParaRPr lang="en-US" sz="900" dirty="0">
              <a:solidFill>
                <a:schemeClr val="bg1"/>
              </a:solidFill>
            </a:endParaRPr>
          </a:p>
          <a:p>
            <a:pPr marL="0" indent="0" algn="just">
              <a:buNone/>
            </a:pPr>
            <a:r>
              <a:rPr lang="en-US" sz="2000" dirty="0">
                <a:solidFill>
                  <a:schemeClr val="bg1"/>
                </a:solidFill>
              </a:rPr>
              <a:t>Romans 6:17</a:t>
            </a:r>
          </a:p>
          <a:p>
            <a:pPr marL="0" indent="0" algn="just">
              <a:buNone/>
            </a:pPr>
            <a:r>
              <a:rPr lang="en-US" sz="2000" dirty="0">
                <a:solidFill>
                  <a:schemeClr val="bg1"/>
                </a:solidFill>
              </a:rPr>
              <a:t> …though you were slaves of sin, you became obedient from the </a:t>
            </a:r>
            <a:r>
              <a:rPr lang="en-US" sz="2000" b="1" u="sng" dirty="0">
                <a:solidFill>
                  <a:schemeClr val="bg1"/>
                </a:solidFill>
              </a:rPr>
              <a:t>heart</a:t>
            </a:r>
            <a:r>
              <a:rPr lang="en-US" sz="2000" dirty="0">
                <a:solidFill>
                  <a:schemeClr val="bg1"/>
                </a:solidFill>
              </a:rPr>
              <a:t> to that form of teaching to which you were committed.</a:t>
            </a:r>
          </a:p>
          <a:p>
            <a:pPr marL="0" indent="0">
              <a:buNone/>
            </a:pPr>
            <a:endParaRPr lang="en-US" sz="2400" dirty="0">
              <a:solidFill>
                <a:schemeClr val="bg1"/>
              </a:solidFill>
            </a:endParaRPr>
          </a:p>
          <a:p>
            <a:pPr marL="0" indent="0">
              <a:buNone/>
            </a:pPr>
            <a:endParaRPr lang="en-US" sz="9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We Are Chosen Through Christ Jesus</a:t>
            </a:r>
          </a:p>
        </p:txBody>
      </p:sp>
      <p:sp>
        <p:nvSpPr>
          <p:cNvPr id="3" name="Content Placeholder 2"/>
          <p:cNvSpPr>
            <a:spLocks noGrp="1"/>
          </p:cNvSpPr>
          <p:nvPr>
            <p:ph idx="1"/>
          </p:nvPr>
        </p:nvSpPr>
        <p:spPr/>
        <p:txBody>
          <a:bodyPr>
            <a:noAutofit/>
          </a:bodyPr>
          <a:lstStyle/>
          <a:p>
            <a:pPr marL="0" indent="0" algn="just">
              <a:buNone/>
            </a:pPr>
            <a:r>
              <a:rPr lang="en-US" dirty="0">
                <a:solidFill>
                  <a:schemeClr val="bg1"/>
                </a:solidFill>
              </a:rPr>
              <a:t>I. Election by Christ (v2:9a)</a:t>
            </a:r>
          </a:p>
          <a:p>
            <a:pPr marL="0" indent="0" algn="just">
              <a:buNone/>
            </a:pPr>
            <a:r>
              <a:rPr lang="en-US" sz="2400" dirty="0">
                <a:solidFill>
                  <a:schemeClr val="bg1"/>
                </a:solidFill>
              </a:rPr>
              <a:t>A. Election is the solitary decision of God</a:t>
            </a:r>
          </a:p>
          <a:p>
            <a:pPr marL="0" indent="0" algn="just">
              <a:buNone/>
            </a:pPr>
            <a:r>
              <a:rPr lang="en-US" sz="2400" dirty="0">
                <a:solidFill>
                  <a:schemeClr val="bg1"/>
                </a:solidFill>
              </a:rPr>
              <a:t>B. Election is totally by divine grace</a:t>
            </a:r>
          </a:p>
          <a:p>
            <a:pPr marL="0" indent="0" algn="just">
              <a:buNone/>
            </a:pPr>
            <a:r>
              <a:rPr lang="en-US" sz="2400" dirty="0">
                <a:solidFill>
                  <a:schemeClr val="bg1"/>
                </a:solidFill>
              </a:rPr>
              <a:t>C. Election is the most holiness-promoting</a:t>
            </a:r>
          </a:p>
          <a:p>
            <a:pPr marL="0" indent="0" algn="just">
              <a:buNone/>
            </a:pPr>
            <a:r>
              <a:rPr lang="en-US" sz="2400" dirty="0">
                <a:solidFill>
                  <a:schemeClr val="bg1"/>
                </a:solidFill>
              </a:rPr>
              <a:t>D. Election is eternal and unchangeable</a:t>
            </a:r>
          </a:p>
          <a:p>
            <a:pPr marL="0" indent="0" algn="just">
              <a:buNone/>
            </a:pPr>
            <a:endParaRPr lang="en-US" sz="500" dirty="0">
              <a:solidFill>
                <a:schemeClr val="bg1"/>
              </a:solidFill>
            </a:endParaRPr>
          </a:p>
          <a:p>
            <a:pPr marL="0" indent="0" algn="just">
              <a:buNone/>
            </a:pPr>
            <a:r>
              <a:rPr lang="en-US" sz="2000" dirty="0">
                <a:solidFill>
                  <a:schemeClr val="bg1"/>
                </a:solidFill>
              </a:rPr>
              <a:t>John 14:27:</a:t>
            </a:r>
          </a:p>
          <a:p>
            <a:pPr marL="0" indent="0" algn="just">
              <a:buNone/>
            </a:pPr>
            <a:r>
              <a:rPr lang="en-US" sz="2000" dirty="0">
                <a:solidFill>
                  <a:schemeClr val="bg1"/>
                </a:solidFill>
              </a:rPr>
              <a:t>Peace I leave with you; My peace I give to you; not as the world gives do I give to you. Do not let your heart be troubled, nor let it be fearful.</a:t>
            </a:r>
          </a:p>
          <a:p>
            <a:pPr marL="0" indent="0" algn="just">
              <a:buNone/>
            </a:pPr>
            <a:endParaRPr lang="en-US" sz="500" dirty="0">
              <a:solidFill>
                <a:schemeClr val="bg1"/>
              </a:solidFill>
            </a:endParaRPr>
          </a:p>
          <a:p>
            <a:pPr marL="0" indent="0" algn="just">
              <a:buNone/>
            </a:pPr>
            <a:r>
              <a:rPr lang="en-US" sz="2000" dirty="0">
                <a:solidFill>
                  <a:schemeClr val="bg1"/>
                </a:solidFill>
              </a:rPr>
              <a:t>Colossians 3:15: </a:t>
            </a:r>
          </a:p>
          <a:p>
            <a:pPr marL="0" indent="0" algn="just">
              <a:buNone/>
            </a:pPr>
            <a:r>
              <a:rPr lang="en-US" sz="2000" dirty="0">
                <a:solidFill>
                  <a:schemeClr val="bg1"/>
                </a:solidFill>
              </a:rPr>
              <a:t>Let the peace of Christ rule in your hearts, to which indeed you were called in one body; and be thankful.</a:t>
            </a:r>
          </a:p>
          <a:p>
            <a:pPr marL="0" indent="0">
              <a:buNone/>
            </a:pPr>
            <a:endParaRPr lang="en-US" sz="2000" dirty="0">
              <a:solidFill>
                <a:schemeClr val="bg1"/>
              </a:solidFill>
            </a:endParaRPr>
          </a:p>
          <a:p>
            <a:pPr marL="0" indent="0">
              <a:buNone/>
            </a:pPr>
            <a:endParaRPr lang="en-US" sz="9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We Are Chosen Through Christ Jesus</a:t>
            </a:r>
          </a:p>
        </p:txBody>
      </p:sp>
      <p:sp>
        <p:nvSpPr>
          <p:cNvPr id="3" name="Content Placeholder 2"/>
          <p:cNvSpPr>
            <a:spLocks noGrp="1"/>
          </p:cNvSpPr>
          <p:nvPr>
            <p:ph idx="1"/>
          </p:nvPr>
        </p:nvSpPr>
        <p:spPr/>
        <p:txBody>
          <a:bodyPr>
            <a:noAutofit/>
          </a:bodyPr>
          <a:lstStyle/>
          <a:p>
            <a:pPr marL="0" indent="0" algn="just">
              <a:buNone/>
            </a:pPr>
            <a:r>
              <a:rPr lang="en-US" dirty="0">
                <a:solidFill>
                  <a:schemeClr val="bg1"/>
                </a:solidFill>
              </a:rPr>
              <a:t>I. Election by Christ (v2:9a)</a:t>
            </a:r>
          </a:p>
          <a:p>
            <a:pPr marL="0" indent="0" algn="just">
              <a:buNone/>
            </a:pPr>
            <a:r>
              <a:rPr lang="en-US" sz="2400" dirty="0">
                <a:solidFill>
                  <a:schemeClr val="bg1"/>
                </a:solidFill>
              </a:rPr>
              <a:t>A. Election is the solitary decision of God</a:t>
            </a:r>
          </a:p>
          <a:p>
            <a:pPr marL="0" indent="0" algn="just">
              <a:buNone/>
            </a:pPr>
            <a:r>
              <a:rPr lang="en-US" sz="2400" dirty="0">
                <a:solidFill>
                  <a:schemeClr val="bg1"/>
                </a:solidFill>
              </a:rPr>
              <a:t>B. Election is totally by divine grace</a:t>
            </a:r>
          </a:p>
          <a:p>
            <a:pPr marL="0" indent="0" algn="just">
              <a:buNone/>
            </a:pPr>
            <a:r>
              <a:rPr lang="en-US" sz="2400" dirty="0">
                <a:solidFill>
                  <a:schemeClr val="bg1"/>
                </a:solidFill>
              </a:rPr>
              <a:t>C. Election is the most holiness-promoting</a:t>
            </a:r>
          </a:p>
          <a:p>
            <a:pPr marL="0" indent="0" algn="just">
              <a:buNone/>
            </a:pPr>
            <a:r>
              <a:rPr lang="en-US" sz="2400" dirty="0">
                <a:solidFill>
                  <a:schemeClr val="bg1"/>
                </a:solidFill>
              </a:rPr>
              <a:t>D. Election is eternal and unchangeable</a:t>
            </a:r>
          </a:p>
          <a:p>
            <a:pPr marL="0" indent="0" algn="just">
              <a:buNone/>
            </a:pPr>
            <a:r>
              <a:rPr lang="en-US" sz="2400" dirty="0">
                <a:solidFill>
                  <a:schemeClr val="bg1"/>
                </a:solidFill>
              </a:rPr>
              <a:t>E. Election is the most joy-producing </a:t>
            </a:r>
          </a:p>
          <a:p>
            <a:pPr marL="0" indent="0" algn="just">
              <a:buNone/>
            </a:pPr>
            <a:endParaRPr lang="en-US" sz="900" dirty="0">
              <a:solidFill>
                <a:schemeClr val="bg1"/>
              </a:solidFill>
            </a:endParaRPr>
          </a:p>
          <a:p>
            <a:pPr marL="0" indent="0" algn="just">
              <a:buNone/>
            </a:pPr>
            <a:r>
              <a:rPr lang="en-US" sz="2000" dirty="0">
                <a:solidFill>
                  <a:schemeClr val="bg1"/>
                </a:solidFill>
              </a:rPr>
              <a:t>1 Thessalonians 5:8:</a:t>
            </a:r>
          </a:p>
          <a:p>
            <a:pPr marL="0" indent="0" algn="just">
              <a:buNone/>
            </a:pPr>
            <a:r>
              <a:rPr lang="en-US" sz="2000" dirty="0">
                <a:solidFill>
                  <a:schemeClr val="bg1"/>
                </a:solidFill>
              </a:rPr>
              <a:t>“But since we are of </a:t>
            </a:r>
            <a:r>
              <a:rPr lang="en-US" sz="2000" i="1" dirty="0">
                <a:solidFill>
                  <a:schemeClr val="bg1"/>
                </a:solidFill>
              </a:rPr>
              <a:t>the</a:t>
            </a:r>
            <a:r>
              <a:rPr lang="en-US" sz="2000" dirty="0">
                <a:solidFill>
                  <a:schemeClr val="bg1"/>
                </a:solidFill>
              </a:rPr>
              <a:t> day, let us be sober, having put on the breastplate of faith and love, and as a helmet, the hope of salvation.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We Are Chosen Through Christ Jesus</a:t>
            </a:r>
          </a:p>
        </p:txBody>
      </p:sp>
      <p:sp>
        <p:nvSpPr>
          <p:cNvPr id="3" name="Content Placeholder 2"/>
          <p:cNvSpPr>
            <a:spLocks noGrp="1"/>
          </p:cNvSpPr>
          <p:nvPr>
            <p:ph idx="1"/>
          </p:nvPr>
        </p:nvSpPr>
        <p:spPr/>
        <p:txBody>
          <a:bodyPr>
            <a:noAutofit/>
          </a:bodyPr>
          <a:lstStyle/>
          <a:p>
            <a:pPr marL="0" indent="0" algn="just">
              <a:buNone/>
            </a:pPr>
            <a:r>
              <a:rPr lang="en-US" dirty="0">
                <a:solidFill>
                  <a:schemeClr val="bg1"/>
                </a:solidFill>
              </a:rPr>
              <a:t>II. Dominion with Christ (v2:9b)</a:t>
            </a:r>
          </a:p>
          <a:p>
            <a:pPr marL="0" indent="0" algn="just">
              <a:buNone/>
            </a:pPr>
            <a:r>
              <a:rPr lang="en-US" sz="2400" dirty="0">
                <a:solidFill>
                  <a:schemeClr val="bg1"/>
                </a:solidFill>
              </a:rPr>
              <a:t>A. Priests serve the King</a:t>
            </a:r>
          </a:p>
          <a:p>
            <a:pPr marL="0" indent="0" algn="just">
              <a:buNone/>
            </a:pPr>
            <a:endParaRPr lang="en-US" sz="900" dirty="0">
              <a:solidFill>
                <a:schemeClr val="bg1"/>
              </a:solidFill>
            </a:endParaRPr>
          </a:p>
          <a:p>
            <a:pPr marL="0" indent="0" algn="just">
              <a:buNone/>
            </a:pPr>
            <a:r>
              <a:rPr lang="en-US" sz="2000" dirty="0">
                <a:solidFill>
                  <a:schemeClr val="bg1"/>
                </a:solidFill>
              </a:rPr>
              <a:t>Matthew 25: 35-36,40:</a:t>
            </a:r>
          </a:p>
          <a:p>
            <a:pPr marL="0" indent="0" algn="just">
              <a:buNone/>
            </a:pPr>
            <a:r>
              <a:rPr lang="en-US" sz="2000" b="1" baseline="30000" dirty="0">
                <a:solidFill>
                  <a:schemeClr val="bg1"/>
                </a:solidFill>
              </a:rPr>
              <a:t>35 </a:t>
            </a:r>
            <a:r>
              <a:rPr lang="en-US" sz="2000" dirty="0">
                <a:solidFill>
                  <a:schemeClr val="bg1"/>
                </a:solidFill>
              </a:rPr>
              <a:t>For I was hungry, and you gave Me </a:t>
            </a:r>
            <a:r>
              <a:rPr lang="en-US" sz="2000" i="1" dirty="0">
                <a:solidFill>
                  <a:schemeClr val="bg1"/>
                </a:solidFill>
              </a:rPr>
              <a:t>something</a:t>
            </a:r>
            <a:r>
              <a:rPr lang="en-US" sz="2000" dirty="0">
                <a:solidFill>
                  <a:schemeClr val="bg1"/>
                </a:solidFill>
              </a:rPr>
              <a:t> to eat; I was thirsty, and you gave Me </a:t>
            </a:r>
            <a:r>
              <a:rPr lang="en-US" sz="2000" i="1" dirty="0">
                <a:solidFill>
                  <a:schemeClr val="bg1"/>
                </a:solidFill>
              </a:rPr>
              <a:t>something</a:t>
            </a:r>
            <a:r>
              <a:rPr lang="en-US" sz="2000" dirty="0">
                <a:solidFill>
                  <a:schemeClr val="bg1"/>
                </a:solidFill>
              </a:rPr>
              <a:t> to drink; I was a stranger, and you invited Me in; </a:t>
            </a:r>
            <a:r>
              <a:rPr lang="en-US" sz="2000" b="1" baseline="30000" dirty="0">
                <a:solidFill>
                  <a:schemeClr val="bg1"/>
                </a:solidFill>
              </a:rPr>
              <a:t>36 </a:t>
            </a:r>
            <a:r>
              <a:rPr lang="en-US" sz="2000" dirty="0">
                <a:solidFill>
                  <a:schemeClr val="bg1"/>
                </a:solidFill>
              </a:rPr>
              <a:t>naked, and you clothed Me; I was sick, and you visited Me; I was in prison, and you came to Me.’ </a:t>
            </a:r>
          </a:p>
          <a:p>
            <a:pPr marL="0" indent="0" algn="just">
              <a:buNone/>
            </a:pPr>
            <a:endParaRPr lang="en-US" sz="2000" b="1" baseline="30000" dirty="0">
              <a:solidFill>
                <a:schemeClr val="bg1"/>
              </a:solidFill>
            </a:endParaRPr>
          </a:p>
          <a:p>
            <a:pPr marL="0" indent="0" algn="just">
              <a:buNone/>
            </a:pPr>
            <a:r>
              <a:rPr lang="en-US" sz="2000" b="1" baseline="30000" dirty="0">
                <a:solidFill>
                  <a:schemeClr val="bg1"/>
                </a:solidFill>
              </a:rPr>
              <a:t>40</a:t>
            </a:r>
            <a:r>
              <a:rPr lang="en-US" sz="2000" dirty="0">
                <a:solidFill>
                  <a:schemeClr val="bg1"/>
                </a:solidFill>
              </a:rPr>
              <a:t>‘Truly I say to you, to the extent that you did it to one of these brothers of Mine, </a:t>
            </a:r>
            <a:r>
              <a:rPr lang="en-US" sz="2000" i="1" dirty="0">
                <a:solidFill>
                  <a:schemeClr val="bg1"/>
                </a:solidFill>
              </a:rPr>
              <a:t>even</a:t>
            </a:r>
            <a:r>
              <a:rPr lang="en-US" sz="2000" dirty="0">
                <a:solidFill>
                  <a:schemeClr val="bg1"/>
                </a:solidFill>
              </a:rPr>
              <a:t> the least </a:t>
            </a:r>
            <a:r>
              <a:rPr lang="en-US" sz="2000" i="1" dirty="0">
                <a:solidFill>
                  <a:schemeClr val="bg1"/>
                </a:solidFill>
              </a:rPr>
              <a:t>of them</a:t>
            </a:r>
            <a:r>
              <a:rPr lang="en-US" sz="2000" dirty="0">
                <a:solidFill>
                  <a:schemeClr val="bg1"/>
                </a:solidFill>
              </a:rPr>
              <a:t>, you did it to Me.’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537</TotalTime>
  <Words>872</Words>
  <Application>Microsoft Office PowerPoint</Application>
  <PresentationFormat>On-screen Show (4:3)</PresentationFormat>
  <Paragraphs>149</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We Are Chosen Through Christ Jesus</vt:lpstr>
      <vt:lpstr>1 Peter 2:9-10</vt:lpstr>
      <vt:lpstr>Big Idea</vt:lpstr>
      <vt:lpstr>We Are Chosen Through Christ Jesus</vt:lpstr>
      <vt:lpstr>We Are Chosen Through Christ Jesus</vt:lpstr>
      <vt:lpstr>We Are Chosen Through Christ Jesus</vt:lpstr>
      <vt:lpstr>We Are Chosen Through Christ Jesus</vt:lpstr>
      <vt:lpstr>We Are Chosen Through Christ Jesus</vt:lpstr>
      <vt:lpstr>We Are Chosen Through Christ Jesus</vt:lpstr>
      <vt:lpstr>We Are Chosen Through Christ Jesus</vt:lpstr>
      <vt:lpstr>We Are Chosen Through Christ Jesus</vt:lpstr>
      <vt:lpstr>We Are Chosen Through Christ Jesus</vt:lpstr>
      <vt:lpstr>We Are Chosen Through Christ Jesus</vt:lpstr>
      <vt:lpstr>We Are Chosen Through Christ Jesus</vt:lpstr>
      <vt:lpstr>We Are Chosen Through Christ Jesus</vt:lpstr>
      <vt:lpstr>We Are Chosen Through Christ Jesus</vt:lpstr>
      <vt:lpstr>We Are Chosen Through Christ Jesus</vt:lpstr>
      <vt:lpstr>We Are Chosen Through Christ Jesus</vt:lpstr>
      <vt:lpstr>We Are Chosen Through Christ Jesus</vt:lpstr>
      <vt:lpstr>We Are Chosen Through Christ Jesus</vt:lpstr>
      <vt:lpstr>We Are Chosen Through Christ Jesus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Transformed</dc:title>
  <dc:creator>Brett's Workhorse</dc:creator>
  <cp:lastModifiedBy>Brett Yamaji</cp:lastModifiedBy>
  <cp:revision>16</cp:revision>
  <dcterms:created xsi:type="dcterms:W3CDTF">2018-07-21T18:21:19Z</dcterms:created>
  <dcterms:modified xsi:type="dcterms:W3CDTF">2019-10-06T02:26:41Z</dcterms:modified>
</cp:coreProperties>
</file>